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compatMode="1" strictFirstAndLastChars="0" saveSubsetFonts="1" autoCompressPictures="0">
  <p:sldMasterIdLst>
    <p:sldMasterId id="2147483648" r:id="rId1"/>
  </p:sldMasterIdLst>
  <p:notesMasterIdLst>
    <p:notesMasterId r:id="rId4"/>
  </p:notesMasterIdLst>
  <p:handoutMasterIdLst>
    <p:handoutMasterId r:id="rId5"/>
  </p:handoutMasterIdLst>
  <p:sldIdLst>
    <p:sldId id="256" r:id="rId2"/>
    <p:sldId id="257" r:id="rId3"/>
  </p:sldIdLst>
  <p:sldSz cx="10287000" cy="6858000" type="35mm"/>
  <p:notesSz cx="6858000" cy="9766300"/>
  <p:kinsoku lang="ja-JP" invalStChars="、。，．・：；？！゛゜ヽヾゝゞ々ー’”）〕］｝〉》」』】°‰′″℃￠％ぁぃぅぇぉっゃゅょゎァィゥェォッャュョヮヵヶ!%),.:;?]}｡｣､･ｧｨｩｪｫｬｭｮｯｰﾞﾟ" invalEndChars="‘“（〔［｛〈《「『【￥＄$([\{｢￡"/>
  <p:defaultTextStyle>
    <a:defPPr>
      <a:defRPr lang="en-AU"/>
    </a:defPPr>
    <a:lvl1pPr algn="l" rtl="0" eaLnBrk="0" fontAlgn="base" hangingPunct="0">
      <a:spcBef>
        <a:spcPct val="0"/>
      </a:spcBef>
      <a:spcAft>
        <a:spcPct val="0"/>
      </a:spcAft>
      <a:defRPr sz="2400" b="1" kern="1200">
        <a:solidFill>
          <a:schemeClr val="tx1"/>
        </a:solidFill>
        <a:latin typeface="Helvetica" pitchFamily="2" charset="0"/>
        <a:ea typeface="ＭＳ Ｐゴシック" panose="020B0600070205080204" pitchFamily="34" charset="-128"/>
        <a:cs typeface="+mn-cs"/>
      </a:defRPr>
    </a:lvl1pPr>
    <a:lvl2pPr marL="457200" algn="l" rtl="0" eaLnBrk="0" fontAlgn="base" hangingPunct="0">
      <a:spcBef>
        <a:spcPct val="0"/>
      </a:spcBef>
      <a:spcAft>
        <a:spcPct val="0"/>
      </a:spcAft>
      <a:defRPr sz="2400" b="1" kern="1200">
        <a:solidFill>
          <a:schemeClr val="tx1"/>
        </a:solidFill>
        <a:latin typeface="Helvetica" pitchFamily="2" charset="0"/>
        <a:ea typeface="ＭＳ Ｐゴシック" panose="020B0600070205080204" pitchFamily="34" charset="-128"/>
        <a:cs typeface="+mn-cs"/>
      </a:defRPr>
    </a:lvl2pPr>
    <a:lvl3pPr marL="914400" algn="l" rtl="0" eaLnBrk="0" fontAlgn="base" hangingPunct="0">
      <a:spcBef>
        <a:spcPct val="0"/>
      </a:spcBef>
      <a:spcAft>
        <a:spcPct val="0"/>
      </a:spcAft>
      <a:defRPr sz="2400" b="1" kern="1200">
        <a:solidFill>
          <a:schemeClr val="tx1"/>
        </a:solidFill>
        <a:latin typeface="Helvetica" pitchFamily="2" charset="0"/>
        <a:ea typeface="ＭＳ Ｐゴシック" panose="020B0600070205080204" pitchFamily="34" charset="-128"/>
        <a:cs typeface="+mn-cs"/>
      </a:defRPr>
    </a:lvl3pPr>
    <a:lvl4pPr marL="1371600" algn="l" rtl="0" eaLnBrk="0" fontAlgn="base" hangingPunct="0">
      <a:spcBef>
        <a:spcPct val="0"/>
      </a:spcBef>
      <a:spcAft>
        <a:spcPct val="0"/>
      </a:spcAft>
      <a:defRPr sz="2400" b="1" kern="1200">
        <a:solidFill>
          <a:schemeClr val="tx1"/>
        </a:solidFill>
        <a:latin typeface="Helvetica" pitchFamily="2" charset="0"/>
        <a:ea typeface="ＭＳ Ｐゴシック" panose="020B0600070205080204" pitchFamily="34" charset="-128"/>
        <a:cs typeface="+mn-cs"/>
      </a:defRPr>
    </a:lvl4pPr>
    <a:lvl5pPr marL="1828800" algn="l" rtl="0" eaLnBrk="0" fontAlgn="base" hangingPunct="0">
      <a:spcBef>
        <a:spcPct val="0"/>
      </a:spcBef>
      <a:spcAft>
        <a:spcPct val="0"/>
      </a:spcAft>
      <a:defRPr sz="2400" b="1" kern="1200">
        <a:solidFill>
          <a:schemeClr val="tx1"/>
        </a:solidFill>
        <a:latin typeface="Helvetica" pitchFamily="2" charset="0"/>
        <a:ea typeface="ＭＳ Ｐゴシック" panose="020B0600070205080204" pitchFamily="34" charset="-128"/>
        <a:cs typeface="+mn-cs"/>
      </a:defRPr>
    </a:lvl5pPr>
    <a:lvl6pPr marL="2286000" algn="l" defTabSz="914400" rtl="0" eaLnBrk="1" latinLnBrk="0" hangingPunct="1">
      <a:defRPr sz="2400" b="1" kern="1200">
        <a:solidFill>
          <a:schemeClr val="tx1"/>
        </a:solidFill>
        <a:latin typeface="Helvetica" pitchFamily="2" charset="0"/>
        <a:ea typeface="ＭＳ Ｐゴシック" panose="020B0600070205080204" pitchFamily="34" charset="-128"/>
        <a:cs typeface="+mn-cs"/>
      </a:defRPr>
    </a:lvl6pPr>
    <a:lvl7pPr marL="2743200" algn="l" defTabSz="914400" rtl="0" eaLnBrk="1" latinLnBrk="0" hangingPunct="1">
      <a:defRPr sz="2400" b="1" kern="1200">
        <a:solidFill>
          <a:schemeClr val="tx1"/>
        </a:solidFill>
        <a:latin typeface="Helvetica" pitchFamily="2" charset="0"/>
        <a:ea typeface="ＭＳ Ｐゴシック" panose="020B0600070205080204" pitchFamily="34" charset="-128"/>
        <a:cs typeface="+mn-cs"/>
      </a:defRPr>
    </a:lvl7pPr>
    <a:lvl8pPr marL="3200400" algn="l" defTabSz="914400" rtl="0" eaLnBrk="1" latinLnBrk="0" hangingPunct="1">
      <a:defRPr sz="2400" b="1" kern="1200">
        <a:solidFill>
          <a:schemeClr val="tx1"/>
        </a:solidFill>
        <a:latin typeface="Helvetica" pitchFamily="2" charset="0"/>
        <a:ea typeface="ＭＳ Ｐゴシック" panose="020B0600070205080204" pitchFamily="34" charset="-128"/>
        <a:cs typeface="+mn-cs"/>
      </a:defRPr>
    </a:lvl8pPr>
    <a:lvl9pPr marL="3657600" algn="l" defTabSz="914400" rtl="0" eaLnBrk="1" latinLnBrk="0" hangingPunct="1">
      <a:defRPr sz="2400" b="1" kern="1200">
        <a:solidFill>
          <a:schemeClr val="tx1"/>
        </a:solidFill>
        <a:latin typeface="Helvetica" pitchFamily="2"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264">
          <p15:clr>
            <a:srgbClr val="A4A3A4"/>
          </p15:clr>
        </p15:guide>
      </p15:sldGuideLst>
    </p:ext>
    <p:ext uri="{2D200454-40CA-4A62-9FC3-DE9A4176ACB9}">
      <p15:notesGuideLst xmlns:p15="http://schemas.microsoft.com/office/powerpoint/2012/main">
        <p15:guide id="1" orient="horz" pos="3076">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08"/>
    <p:restoredTop sz="94720"/>
  </p:normalViewPr>
  <p:slideViewPr>
    <p:cSldViewPr>
      <p:cViewPr varScale="1">
        <p:scale>
          <a:sx n="88" d="100"/>
          <a:sy n="88" d="100"/>
        </p:scale>
        <p:origin x="200" y="480"/>
      </p:cViewPr>
      <p:guideLst>
        <p:guide orient="horz" pos="2160"/>
        <p:guide pos="326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 d="1"/>
        <a:sy n="1" d="1"/>
      </p:scale>
      <p:origin x="0" y="6904"/>
    </p:cViewPr>
  </p:sorterViewPr>
  <p:notesViewPr>
    <p:cSldViewPr>
      <p:cViewPr varScale="1">
        <p:scale>
          <a:sx n="80" d="100"/>
          <a:sy n="80" d="100"/>
        </p:scale>
        <p:origin x="-1840" y="-120"/>
      </p:cViewPr>
      <p:guideLst>
        <p:guide orient="horz" pos="3076"/>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B1E1DDAC-6E3D-5509-928F-210DF197DF62}"/>
              </a:ext>
            </a:extLst>
          </p:cNvPr>
          <p:cNvSpPr>
            <a:spLocks noGrp="1" noChangeArrowheads="1"/>
          </p:cNvSpPr>
          <p:nvPr>
            <p:ph type="body" sz="quarter" idx="3"/>
          </p:nvPr>
        </p:nvSpPr>
        <p:spPr bwMode="auto">
          <a:xfrm>
            <a:off x="914400" y="4641850"/>
            <a:ext cx="5029200" cy="4114800"/>
          </a:xfrm>
          <a:prstGeom prst="rect">
            <a:avLst/>
          </a:prstGeom>
          <a:noFill/>
          <a:ln w="12700">
            <a:noFill/>
            <a:miter lim="800000"/>
            <a:headEnd/>
            <a:tailEnd/>
          </a:ln>
          <a:effectLst/>
        </p:spPr>
        <p:txBody>
          <a:bodyPr vert="horz" wrap="square" lIns="90487" tIns="44450" rIns="90487" bIns="44450" numCol="1" anchor="t" anchorCtr="0" compatLnSpc="1">
            <a:prstTxWarp prst="textNoShape">
              <a:avLst/>
            </a:prstTxWarp>
          </a:bodyPr>
          <a:lstStyle/>
          <a:p>
            <a:pPr lvl="0"/>
            <a:r>
              <a:rPr lang="en-AU" noProof="0"/>
              <a:t>Click to edit Master notes styles</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2051" name="Rectangle 3">
            <a:extLst>
              <a:ext uri="{FF2B5EF4-FFF2-40B4-BE49-F238E27FC236}">
                <a16:creationId xmlns:a16="http://schemas.microsoft.com/office/drawing/2014/main" id="{16BCF02A-B412-FB45-CA69-8D900F2B881D}"/>
              </a:ext>
            </a:extLst>
          </p:cNvPr>
          <p:cNvSpPr>
            <a:spLocks noChangeArrowheads="1" noTextEdit="1"/>
          </p:cNvSpPr>
          <p:nvPr>
            <p:ph type="sldImg" idx="2"/>
          </p:nvPr>
        </p:nvSpPr>
        <p:spPr bwMode="auto">
          <a:xfrm>
            <a:off x="857250" y="847725"/>
            <a:ext cx="5143500" cy="3429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Helvetica" pitchFamily="-107" charset="0"/>
        <a:ea typeface="ＭＳ Ｐゴシック" pitchFamily="-65" charset="-128"/>
        <a:cs typeface="ＭＳ Ｐゴシック" pitchFamily="-65" charset="-128"/>
      </a:defRPr>
    </a:lvl1pPr>
    <a:lvl2pPr marL="457200" algn="l" rtl="0" eaLnBrk="0" fontAlgn="base" hangingPunct="0">
      <a:spcBef>
        <a:spcPct val="30000"/>
      </a:spcBef>
      <a:spcAft>
        <a:spcPct val="0"/>
      </a:spcAft>
      <a:defRPr sz="1200" kern="1200">
        <a:solidFill>
          <a:schemeClr val="tx1"/>
        </a:solidFill>
        <a:latin typeface="Helvetica" pitchFamily="-107" charset="0"/>
        <a:ea typeface="ＭＳ Ｐゴシック" pitchFamily="-107" charset="-128"/>
        <a:cs typeface="+mn-cs"/>
      </a:defRPr>
    </a:lvl2pPr>
    <a:lvl3pPr marL="914400" algn="l" rtl="0" eaLnBrk="0" fontAlgn="base" hangingPunct="0">
      <a:spcBef>
        <a:spcPct val="30000"/>
      </a:spcBef>
      <a:spcAft>
        <a:spcPct val="0"/>
      </a:spcAft>
      <a:defRPr sz="1200" kern="1200">
        <a:solidFill>
          <a:schemeClr val="tx1"/>
        </a:solidFill>
        <a:latin typeface="Helvetica" pitchFamily="-107" charset="0"/>
        <a:ea typeface="ＭＳ Ｐゴシック" pitchFamily="-107" charset="-128"/>
        <a:cs typeface="+mn-cs"/>
      </a:defRPr>
    </a:lvl3pPr>
    <a:lvl4pPr marL="1371600" algn="l" rtl="0" eaLnBrk="0" fontAlgn="base" hangingPunct="0">
      <a:spcBef>
        <a:spcPct val="30000"/>
      </a:spcBef>
      <a:spcAft>
        <a:spcPct val="0"/>
      </a:spcAft>
      <a:defRPr sz="1200" kern="1200">
        <a:solidFill>
          <a:schemeClr val="tx1"/>
        </a:solidFill>
        <a:latin typeface="Helvetica" pitchFamily="-107" charset="0"/>
        <a:ea typeface="ＭＳ Ｐゴシック" pitchFamily="-107" charset="-128"/>
        <a:cs typeface="+mn-cs"/>
      </a:defRPr>
    </a:lvl4pPr>
    <a:lvl5pPr marL="1828800" algn="l" rtl="0" eaLnBrk="0" fontAlgn="base" hangingPunct="0">
      <a:spcBef>
        <a:spcPct val="30000"/>
      </a:spcBef>
      <a:spcAft>
        <a:spcPct val="0"/>
      </a:spcAft>
      <a:defRPr sz="1200" kern="1200">
        <a:solidFill>
          <a:schemeClr val="tx1"/>
        </a:solidFill>
        <a:latin typeface="Helvetica" pitchFamily="-107" charset="0"/>
        <a:ea typeface="ＭＳ Ｐゴシック" pitchFamily="-107"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71525" y="2130425"/>
            <a:ext cx="8743950" cy="1470025"/>
          </a:xfrm>
        </p:spPr>
        <p:txBody>
          <a:bodyPr/>
          <a:lstStyle/>
          <a:p>
            <a:r>
              <a:rPr lang="en-AU"/>
              <a:t>Click to edit Master title style</a:t>
            </a:r>
            <a:endParaRPr lang="en-US"/>
          </a:p>
        </p:txBody>
      </p:sp>
      <p:sp>
        <p:nvSpPr>
          <p:cNvPr id="3" name="Subtitle 2"/>
          <p:cNvSpPr>
            <a:spLocks noGrp="1"/>
          </p:cNvSpPr>
          <p:nvPr>
            <p:ph type="subTitle" idx="1"/>
          </p:nvPr>
        </p:nvSpPr>
        <p:spPr>
          <a:xfrm>
            <a:off x="1543050" y="3886200"/>
            <a:ext cx="72009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AU"/>
              <a:t>Click to edit Master subtitle style</a:t>
            </a:r>
            <a:endParaRPr lang="en-US"/>
          </a:p>
        </p:txBody>
      </p:sp>
    </p:spTree>
    <p:extLst>
      <p:ext uri="{BB962C8B-B14F-4D97-AF65-F5344CB8AC3E}">
        <p14:creationId xmlns:p14="http://schemas.microsoft.com/office/powerpoint/2010/main" val="2776401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Tree>
    <p:extLst>
      <p:ext uri="{BB962C8B-B14F-4D97-AF65-F5344CB8AC3E}">
        <p14:creationId xmlns:p14="http://schemas.microsoft.com/office/powerpoint/2010/main" val="2708184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9600" y="228600"/>
            <a:ext cx="2065338" cy="5943600"/>
          </a:xfrm>
        </p:spPr>
        <p:txBody>
          <a:bodyPr vert="eaVert"/>
          <a:lstStyle/>
          <a:p>
            <a:r>
              <a:rPr lang="en-AU"/>
              <a:t>Click to edit Master title style</a:t>
            </a:r>
            <a:endParaRPr lang="en-US"/>
          </a:p>
        </p:txBody>
      </p:sp>
      <p:sp>
        <p:nvSpPr>
          <p:cNvPr id="3" name="Vertical Text Placeholder 2"/>
          <p:cNvSpPr>
            <a:spLocks noGrp="1"/>
          </p:cNvSpPr>
          <p:nvPr>
            <p:ph type="body" orient="vert" idx="1"/>
          </p:nvPr>
        </p:nvSpPr>
        <p:spPr>
          <a:xfrm>
            <a:off x="762000" y="228600"/>
            <a:ext cx="6045200" cy="5943600"/>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Tree>
    <p:extLst>
      <p:ext uri="{BB962C8B-B14F-4D97-AF65-F5344CB8AC3E}">
        <p14:creationId xmlns:p14="http://schemas.microsoft.com/office/powerpoint/2010/main" val="26177097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762000" y="228600"/>
            <a:ext cx="8262938" cy="5943600"/>
          </a:xfr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Tree>
    <p:extLst>
      <p:ext uri="{BB962C8B-B14F-4D97-AF65-F5344CB8AC3E}">
        <p14:creationId xmlns:p14="http://schemas.microsoft.com/office/powerpoint/2010/main" val="21684097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176338" y="228600"/>
            <a:ext cx="7848600" cy="1143000"/>
          </a:xfrm>
        </p:spPr>
        <p:txBody>
          <a:bodyPr/>
          <a:lstStyle/>
          <a:p>
            <a:r>
              <a:rPr lang="en-AU"/>
              <a:t>Click to edit Master title style</a:t>
            </a:r>
            <a:endParaRPr lang="en-US"/>
          </a:p>
        </p:txBody>
      </p:sp>
      <p:sp>
        <p:nvSpPr>
          <p:cNvPr id="3" name="Chart Placeholder 2"/>
          <p:cNvSpPr>
            <a:spLocks noGrp="1"/>
          </p:cNvSpPr>
          <p:nvPr>
            <p:ph type="chart" idx="1"/>
          </p:nvPr>
        </p:nvSpPr>
        <p:spPr>
          <a:xfrm>
            <a:off x="762000" y="1905000"/>
            <a:ext cx="7848600" cy="4267200"/>
          </a:xfrm>
        </p:spPr>
        <p:txBody>
          <a:bodyPr/>
          <a:lstStyle/>
          <a:p>
            <a:pPr lvl="0"/>
            <a:endParaRPr lang="en-US" noProof="0"/>
          </a:p>
        </p:txBody>
      </p:sp>
    </p:spTree>
    <p:extLst>
      <p:ext uri="{BB962C8B-B14F-4D97-AF65-F5344CB8AC3E}">
        <p14:creationId xmlns:p14="http://schemas.microsoft.com/office/powerpoint/2010/main" val="16922539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1176338" y="228600"/>
            <a:ext cx="7848600" cy="1143000"/>
          </a:xfrm>
        </p:spPr>
        <p:txBody>
          <a:bodyPr/>
          <a:lstStyle/>
          <a:p>
            <a:r>
              <a:rPr lang="en-AU"/>
              <a:t>Click to edit Master title style</a:t>
            </a:r>
            <a:endParaRPr lang="en-US"/>
          </a:p>
        </p:txBody>
      </p:sp>
      <p:sp>
        <p:nvSpPr>
          <p:cNvPr id="3" name="ClipArt Placeholder 2"/>
          <p:cNvSpPr>
            <a:spLocks noGrp="1"/>
          </p:cNvSpPr>
          <p:nvPr>
            <p:ph type="clipArt" sz="half" idx="1"/>
          </p:nvPr>
        </p:nvSpPr>
        <p:spPr>
          <a:xfrm>
            <a:off x="762000" y="1905000"/>
            <a:ext cx="3848100" cy="4267200"/>
          </a:xfrm>
        </p:spPr>
        <p:txBody>
          <a:bodyPr/>
          <a:lstStyle/>
          <a:p>
            <a:pPr lvl="0"/>
            <a:endParaRPr lang="en-US" noProof="0"/>
          </a:p>
        </p:txBody>
      </p:sp>
      <p:sp>
        <p:nvSpPr>
          <p:cNvPr id="4" name="Text Placeholder 3"/>
          <p:cNvSpPr>
            <a:spLocks noGrp="1"/>
          </p:cNvSpPr>
          <p:nvPr>
            <p:ph type="body" sz="half" idx="2"/>
          </p:nvPr>
        </p:nvSpPr>
        <p:spPr>
          <a:xfrm>
            <a:off x="4762500" y="1905000"/>
            <a:ext cx="3848100" cy="4267200"/>
          </a:xfr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Tree>
    <p:extLst>
      <p:ext uri="{BB962C8B-B14F-4D97-AF65-F5344CB8AC3E}">
        <p14:creationId xmlns:p14="http://schemas.microsoft.com/office/powerpoint/2010/main" val="35438384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76338" y="228600"/>
            <a:ext cx="7848600" cy="1143000"/>
          </a:xfrm>
        </p:spPr>
        <p:txBody>
          <a:bodyPr/>
          <a:lstStyle/>
          <a:p>
            <a:r>
              <a:rPr lang="en-AU"/>
              <a:t>Click to edit Master title style</a:t>
            </a:r>
            <a:endParaRPr lang="en-US"/>
          </a:p>
        </p:txBody>
      </p:sp>
      <p:sp>
        <p:nvSpPr>
          <p:cNvPr id="3" name="Table Placeholder 2"/>
          <p:cNvSpPr>
            <a:spLocks noGrp="1"/>
          </p:cNvSpPr>
          <p:nvPr>
            <p:ph type="tbl" idx="1"/>
          </p:nvPr>
        </p:nvSpPr>
        <p:spPr>
          <a:xfrm>
            <a:off x="762000" y="1905000"/>
            <a:ext cx="7848600" cy="4267200"/>
          </a:xfrm>
        </p:spPr>
        <p:txBody>
          <a:bodyPr/>
          <a:lstStyle/>
          <a:p>
            <a:pPr lvl="0"/>
            <a:endParaRPr lang="en-US" noProof="0"/>
          </a:p>
        </p:txBody>
      </p:sp>
    </p:spTree>
    <p:extLst>
      <p:ext uri="{BB962C8B-B14F-4D97-AF65-F5344CB8AC3E}">
        <p14:creationId xmlns:p14="http://schemas.microsoft.com/office/powerpoint/2010/main" val="583953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idx="1"/>
          </p:nvPr>
        </p:nvSpPr>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Tree>
    <p:extLst>
      <p:ext uri="{BB962C8B-B14F-4D97-AF65-F5344CB8AC3E}">
        <p14:creationId xmlns:p14="http://schemas.microsoft.com/office/powerpoint/2010/main" val="761247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12800" y="4406900"/>
            <a:ext cx="8743950" cy="1362075"/>
          </a:xfrm>
        </p:spPr>
        <p:txBody>
          <a:bodyPr anchor="t"/>
          <a:lstStyle>
            <a:lvl1pPr algn="l">
              <a:defRPr sz="4000" b="1" cap="all"/>
            </a:lvl1pPr>
          </a:lstStyle>
          <a:p>
            <a:r>
              <a:rPr lang="en-AU"/>
              <a:t>Click to edit Master title style</a:t>
            </a:r>
            <a:endParaRPr lang="en-US"/>
          </a:p>
        </p:txBody>
      </p:sp>
      <p:sp>
        <p:nvSpPr>
          <p:cNvPr id="3" name="Text Placeholder 2"/>
          <p:cNvSpPr>
            <a:spLocks noGrp="1"/>
          </p:cNvSpPr>
          <p:nvPr>
            <p:ph type="body" idx="1"/>
          </p:nvPr>
        </p:nvSpPr>
        <p:spPr>
          <a:xfrm>
            <a:off x="812800" y="2906713"/>
            <a:ext cx="874395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AU"/>
              <a:t>Click to edit Master text styles</a:t>
            </a:r>
          </a:p>
        </p:txBody>
      </p:sp>
    </p:spTree>
    <p:extLst>
      <p:ext uri="{BB962C8B-B14F-4D97-AF65-F5344CB8AC3E}">
        <p14:creationId xmlns:p14="http://schemas.microsoft.com/office/powerpoint/2010/main" val="1793652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sz="half" idx="1"/>
          </p:nvPr>
        </p:nvSpPr>
        <p:spPr>
          <a:xfrm>
            <a:off x="762000" y="1905000"/>
            <a:ext cx="38481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Content Placeholder 3"/>
          <p:cNvSpPr>
            <a:spLocks noGrp="1"/>
          </p:cNvSpPr>
          <p:nvPr>
            <p:ph sz="half" idx="2"/>
          </p:nvPr>
        </p:nvSpPr>
        <p:spPr>
          <a:xfrm>
            <a:off x="4762500" y="1905000"/>
            <a:ext cx="38481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Tree>
    <p:extLst>
      <p:ext uri="{BB962C8B-B14F-4D97-AF65-F5344CB8AC3E}">
        <p14:creationId xmlns:p14="http://schemas.microsoft.com/office/powerpoint/2010/main" val="1512277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14350" y="274638"/>
            <a:ext cx="9258300" cy="1143000"/>
          </a:xfrm>
        </p:spPr>
        <p:txBody>
          <a:bodyPr/>
          <a:lstStyle>
            <a:lvl1pPr>
              <a:defRPr/>
            </a:lvl1pPr>
          </a:lstStyle>
          <a:p>
            <a:r>
              <a:rPr lang="en-AU"/>
              <a:t>Click to edit Master title style</a:t>
            </a:r>
            <a:endParaRPr lang="en-US"/>
          </a:p>
        </p:txBody>
      </p:sp>
      <p:sp>
        <p:nvSpPr>
          <p:cNvPr id="3" name="Text Placeholder 2"/>
          <p:cNvSpPr>
            <a:spLocks noGrp="1"/>
          </p:cNvSpPr>
          <p:nvPr>
            <p:ph type="body" idx="1"/>
          </p:nvPr>
        </p:nvSpPr>
        <p:spPr>
          <a:xfrm>
            <a:off x="514350" y="1535113"/>
            <a:ext cx="454501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514350" y="2174875"/>
            <a:ext cx="454501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Text Placeholder 4"/>
          <p:cNvSpPr>
            <a:spLocks noGrp="1"/>
          </p:cNvSpPr>
          <p:nvPr>
            <p:ph type="body" sz="quarter" idx="3"/>
          </p:nvPr>
        </p:nvSpPr>
        <p:spPr>
          <a:xfrm>
            <a:off x="5226050" y="1535113"/>
            <a:ext cx="45466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5226050" y="2174875"/>
            <a:ext cx="4546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Tree>
    <p:extLst>
      <p:ext uri="{BB962C8B-B14F-4D97-AF65-F5344CB8AC3E}">
        <p14:creationId xmlns:p14="http://schemas.microsoft.com/office/powerpoint/2010/main" val="4123486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Tree>
    <p:extLst>
      <p:ext uri="{BB962C8B-B14F-4D97-AF65-F5344CB8AC3E}">
        <p14:creationId xmlns:p14="http://schemas.microsoft.com/office/powerpoint/2010/main" val="3244301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75739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4350" y="273050"/>
            <a:ext cx="3384550" cy="1162050"/>
          </a:xfrm>
        </p:spPr>
        <p:txBody>
          <a:bodyPr/>
          <a:lstStyle>
            <a:lvl1pPr algn="l">
              <a:defRPr sz="2000" b="1"/>
            </a:lvl1pPr>
          </a:lstStyle>
          <a:p>
            <a:r>
              <a:rPr lang="en-AU"/>
              <a:t>Click to edit Master title style</a:t>
            </a:r>
            <a:endParaRPr lang="en-US"/>
          </a:p>
        </p:txBody>
      </p:sp>
      <p:sp>
        <p:nvSpPr>
          <p:cNvPr id="3" name="Content Placeholder 2"/>
          <p:cNvSpPr>
            <a:spLocks noGrp="1"/>
          </p:cNvSpPr>
          <p:nvPr>
            <p:ph idx="1"/>
          </p:nvPr>
        </p:nvSpPr>
        <p:spPr>
          <a:xfrm>
            <a:off x="4022725" y="273050"/>
            <a:ext cx="574992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Text Placeholder 3"/>
          <p:cNvSpPr>
            <a:spLocks noGrp="1"/>
          </p:cNvSpPr>
          <p:nvPr>
            <p:ph type="body" sz="half" idx="2"/>
          </p:nvPr>
        </p:nvSpPr>
        <p:spPr>
          <a:xfrm>
            <a:off x="514350" y="1435100"/>
            <a:ext cx="338455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Tree>
    <p:extLst>
      <p:ext uri="{BB962C8B-B14F-4D97-AF65-F5344CB8AC3E}">
        <p14:creationId xmlns:p14="http://schemas.microsoft.com/office/powerpoint/2010/main" val="1322676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16125" y="4800600"/>
            <a:ext cx="6172200" cy="566738"/>
          </a:xfrm>
        </p:spPr>
        <p:txBody>
          <a:bodyPr/>
          <a:lstStyle>
            <a:lvl1pPr algn="l">
              <a:defRPr sz="2000" b="1"/>
            </a:lvl1pPr>
          </a:lstStyle>
          <a:p>
            <a:r>
              <a:rPr lang="en-AU"/>
              <a:t>Click to edit Master title style</a:t>
            </a:r>
            <a:endParaRPr lang="en-US"/>
          </a:p>
        </p:txBody>
      </p:sp>
      <p:sp>
        <p:nvSpPr>
          <p:cNvPr id="3" name="Picture Placeholder 2"/>
          <p:cNvSpPr>
            <a:spLocks noGrp="1"/>
          </p:cNvSpPr>
          <p:nvPr>
            <p:ph type="pic" idx="1"/>
          </p:nvPr>
        </p:nvSpPr>
        <p:spPr>
          <a:xfrm>
            <a:off x="2016125" y="612775"/>
            <a:ext cx="6172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016125" y="5367338"/>
            <a:ext cx="6172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Tree>
    <p:extLst>
      <p:ext uri="{BB962C8B-B14F-4D97-AF65-F5344CB8AC3E}">
        <p14:creationId xmlns:p14="http://schemas.microsoft.com/office/powerpoint/2010/main" val="832579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00"/>
            </a:gs>
            <a:gs pos="100000">
              <a:srgbClr val="0001BF"/>
            </a:gs>
          </a:gsLst>
          <a:lin ang="5400000" scaled="1"/>
        </a:gradFill>
        <a:effectLst/>
      </p:bgPr>
    </p:bg>
    <p:spTree>
      <p:nvGrpSpPr>
        <p:cNvPr id="1" name=""/>
        <p:cNvGrpSpPr/>
        <p:nvPr/>
      </p:nvGrpSpPr>
      <p:grpSpPr>
        <a:xfrm>
          <a:off x="0" y="0"/>
          <a:ext cx="0" cy="0"/>
          <a:chOff x="0" y="0"/>
          <a:chExt cx="0" cy="0"/>
        </a:xfrm>
      </p:grpSpPr>
      <p:grpSp>
        <p:nvGrpSpPr>
          <p:cNvPr id="1026" name="Group 4">
            <a:extLst>
              <a:ext uri="{FF2B5EF4-FFF2-40B4-BE49-F238E27FC236}">
                <a16:creationId xmlns:a16="http://schemas.microsoft.com/office/drawing/2014/main" id="{A919F24B-5531-8E40-374F-9C4B66BF00B2}"/>
              </a:ext>
            </a:extLst>
          </p:cNvPr>
          <p:cNvGrpSpPr>
            <a:grpSpLocks/>
          </p:cNvGrpSpPr>
          <p:nvPr/>
        </p:nvGrpSpPr>
        <p:grpSpPr bwMode="auto">
          <a:xfrm>
            <a:off x="0" y="1428750"/>
            <a:ext cx="10274300" cy="152400"/>
            <a:chOff x="0" y="900"/>
            <a:chExt cx="6472" cy="96"/>
          </a:xfrm>
        </p:grpSpPr>
        <p:sp>
          <p:nvSpPr>
            <p:cNvPr id="2" name="Rectangle 2">
              <a:extLst>
                <a:ext uri="{FF2B5EF4-FFF2-40B4-BE49-F238E27FC236}">
                  <a16:creationId xmlns:a16="http://schemas.microsoft.com/office/drawing/2014/main" id="{937D7404-3AC1-47F8-1F22-3B28CB488B39}"/>
                </a:ext>
              </a:extLst>
            </p:cNvPr>
            <p:cNvSpPr>
              <a:spLocks noChangeArrowheads="1"/>
            </p:cNvSpPr>
            <p:nvPr/>
          </p:nvSpPr>
          <p:spPr bwMode="auto">
            <a:xfrm>
              <a:off x="0" y="900"/>
              <a:ext cx="6472" cy="47"/>
            </a:xfrm>
            <a:prstGeom prst="rect">
              <a:avLst/>
            </a:prstGeom>
            <a:gradFill rotWithShape="0">
              <a:gsLst>
                <a:gs pos="0">
                  <a:srgbClr val="FAFD00">
                    <a:gamma/>
                    <a:shade val="49804"/>
                    <a:invGamma/>
                  </a:srgbClr>
                </a:gs>
                <a:gs pos="50000">
                  <a:srgbClr val="FAFD00"/>
                </a:gs>
                <a:gs pos="100000">
                  <a:srgbClr val="FAFD00">
                    <a:gamma/>
                    <a:shade val="49804"/>
                    <a:invGamma/>
                  </a:srgbClr>
                </a:gs>
              </a:gsLst>
              <a:lin ang="0" scaled="1"/>
            </a:gradFill>
            <a:ln w="12700">
              <a:noFill/>
              <a:miter lim="800000"/>
              <a:headEnd/>
              <a:tailEnd/>
            </a:ln>
            <a:effectLst/>
          </p:spPr>
          <p:txBody>
            <a:bodyPr wrap="none" anchor="ctr"/>
            <a:lstStyle/>
            <a:p>
              <a:pPr>
                <a:defRPr/>
              </a:pPr>
              <a:endParaRPr lang="en-US">
                <a:effectLst>
                  <a:outerShdw blurRad="38100" dist="38100" dir="2700000" algn="tl">
                    <a:srgbClr val="000000"/>
                  </a:outerShdw>
                </a:effectLst>
                <a:latin typeface="Helvetica" charset="0"/>
                <a:ea typeface="+mn-ea"/>
              </a:endParaRPr>
            </a:p>
          </p:txBody>
        </p:sp>
        <p:sp>
          <p:nvSpPr>
            <p:cNvPr id="1027" name="Rectangle 3">
              <a:extLst>
                <a:ext uri="{FF2B5EF4-FFF2-40B4-BE49-F238E27FC236}">
                  <a16:creationId xmlns:a16="http://schemas.microsoft.com/office/drawing/2014/main" id="{C30E82B9-A373-8BB9-EFD5-F02B620CF15A}"/>
                </a:ext>
              </a:extLst>
            </p:cNvPr>
            <p:cNvSpPr>
              <a:spLocks noChangeArrowheads="1"/>
            </p:cNvSpPr>
            <p:nvPr/>
          </p:nvSpPr>
          <p:spPr bwMode="auto">
            <a:xfrm>
              <a:off x="0" y="972"/>
              <a:ext cx="6472" cy="24"/>
            </a:xfrm>
            <a:prstGeom prst="rect">
              <a:avLst/>
            </a:prstGeom>
            <a:gradFill rotWithShape="0">
              <a:gsLst>
                <a:gs pos="0">
                  <a:srgbClr val="FAFD00">
                    <a:gamma/>
                    <a:shade val="69804"/>
                    <a:invGamma/>
                  </a:srgbClr>
                </a:gs>
                <a:gs pos="50000">
                  <a:srgbClr val="FAFD00"/>
                </a:gs>
                <a:gs pos="100000">
                  <a:srgbClr val="FAFD00">
                    <a:gamma/>
                    <a:shade val="69804"/>
                    <a:invGamma/>
                  </a:srgbClr>
                </a:gs>
              </a:gsLst>
              <a:lin ang="0" scaled="1"/>
            </a:gradFill>
            <a:ln w="12700">
              <a:noFill/>
              <a:miter lim="800000"/>
              <a:headEnd/>
              <a:tailEnd/>
            </a:ln>
            <a:effectLst/>
          </p:spPr>
          <p:txBody>
            <a:bodyPr wrap="none" anchor="ctr"/>
            <a:lstStyle/>
            <a:p>
              <a:pPr>
                <a:defRPr/>
              </a:pPr>
              <a:endParaRPr lang="en-US">
                <a:effectLst>
                  <a:outerShdw blurRad="38100" dist="38100" dir="2700000" algn="tl">
                    <a:srgbClr val="000000"/>
                  </a:outerShdw>
                </a:effectLst>
                <a:latin typeface="Helvetica" charset="0"/>
                <a:ea typeface="+mn-ea"/>
              </a:endParaRPr>
            </a:p>
          </p:txBody>
        </p:sp>
      </p:grpSp>
      <p:sp>
        <p:nvSpPr>
          <p:cNvPr id="1029" name="Rectangle 5">
            <a:extLst>
              <a:ext uri="{FF2B5EF4-FFF2-40B4-BE49-F238E27FC236}">
                <a16:creationId xmlns:a16="http://schemas.microsoft.com/office/drawing/2014/main" id="{EE59F660-53E6-5782-6EAF-0144FDD7AA3D}"/>
              </a:ext>
            </a:extLst>
          </p:cNvPr>
          <p:cNvSpPr>
            <a:spLocks noGrp="1" noChangeArrowheads="1"/>
          </p:cNvSpPr>
          <p:nvPr>
            <p:ph type="title"/>
          </p:nvPr>
        </p:nvSpPr>
        <p:spPr bwMode="auto">
          <a:xfrm>
            <a:off x="1176338" y="228600"/>
            <a:ext cx="7848600" cy="1143000"/>
          </a:xfrm>
          <a:prstGeom prst="rect">
            <a:avLst/>
          </a:prstGeom>
          <a:noFill/>
          <a:ln w="12700">
            <a:noFill/>
            <a:miter lim="800000"/>
            <a:headEnd/>
            <a:tailEnd/>
          </a:ln>
          <a:effectLst/>
        </p:spPr>
        <p:txBody>
          <a:bodyPr vert="horz" wrap="square" lIns="90487" tIns="44450" rIns="90487" bIns="44450" numCol="1" anchor="b" anchorCtr="0" compatLnSpc="1">
            <a:prstTxWarp prst="textNoShape">
              <a:avLst/>
            </a:prstTxWarp>
          </a:bodyPr>
          <a:lstStyle/>
          <a:p>
            <a:pPr lvl="0"/>
            <a:r>
              <a:rPr lang="en-AU"/>
              <a:t>Click to edit Master title style</a:t>
            </a:r>
          </a:p>
        </p:txBody>
      </p:sp>
      <p:sp>
        <p:nvSpPr>
          <p:cNvPr id="1030" name="Rectangle 6">
            <a:extLst>
              <a:ext uri="{FF2B5EF4-FFF2-40B4-BE49-F238E27FC236}">
                <a16:creationId xmlns:a16="http://schemas.microsoft.com/office/drawing/2014/main" id="{C7630CE9-246F-B591-E04C-1C0232F2B283}"/>
              </a:ext>
            </a:extLst>
          </p:cNvPr>
          <p:cNvSpPr>
            <a:spLocks noGrp="1" noChangeArrowheads="1"/>
          </p:cNvSpPr>
          <p:nvPr>
            <p:ph type="body" idx="1"/>
          </p:nvPr>
        </p:nvSpPr>
        <p:spPr bwMode="auto">
          <a:xfrm>
            <a:off x="762000" y="1905000"/>
            <a:ext cx="7848600" cy="4267200"/>
          </a:xfrm>
          <a:prstGeom prst="rect">
            <a:avLst/>
          </a:prstGeom>
          <a:noFill/>
          <a:ln w="12700">
            <a:noFill/>
            <a:miter lim="800000"/>
            <a:headEnd/>
            <a:tailEnd/>
          </a:ln>
          <a:effectLst/>
        </p:spPr>
        <p:txBody>
          <a:bodyPr vert="horz" wrap="square" lIns="90487" tIns="44450" rIns="90487" bIns="4445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ctr" rtl="0" eaLnBrk="0" fontAlgn="base" hangingPunct="0">
        <a:spcBef>
          <a:spcPct val="0"/>
        </a:spcBef>
        <a:spcAft>
          <a:spcPct val="0"/>
        </a:spcAft>
        <a:defRPr sz="4000">
          <a:solidFill>
            <a:schemeClr val="tx2"/>
          </a:solidFill>
          <a:effectLst>
            <a:outerShdw blurRad="38100" dist="38100" dir="2700000" algn="tl">
              <a:srgbClr val="000000"/>
            </a:outerShdw>
          </a:effectLst>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4000">
          <a:solidFill>
            <a:schemeClr val="tx2"/>
          </a:solidFill>
          <a:effectLst>
            <a:outerShdw blurRad="38100" dist="38100" dir="2700000" algn="tl">
              <a:srgbClr val="000000"/>
            </a:outerShdw>
          </a:effectLst>
          <a:latin typeface="Helvetica" pitchFamily="-107" charset="0"/>
          <a:ea typeface="ＭＳ Ｐゴシック" pitchFamily="-65" charset="-128"/>
          <a:cs typeface="ＭＳ Ｐゴシック" pitchFamily="-65" charset="-128"/>
        </a:defRPr>
      </a:lvl2pPr>
      <a:lvl3pPr algn="ctr" rtl="0" eaLnBrk="0" fontAlgn="base" hangingPunct="0">
        <a:spcBef>
          <a:spcPct val="0"/>
        </a:spcBef>
        <a:spcAft>
          <a:spcPct val="0"/>
        </a:spcAft>
        <a:defRPr sz="4000">
          <a:solidFill>
            <a:schemeClr val="tx2"/>
          </a:solidFill>
          <a:effectLst>
            <a:outerShdw blurRad="38100" dist="38100" dir="2700000" algn="tl">
              <a:srgbClr val="000000"/>
            </a:outerShdw>
          </a:effectLst>
          <a:latin typeface="Helvetica" pitchFamily="-107" charset="0"/>
          <a:ea typeface="ＭＳ Ｐゴシック" pitchFamily="-65" charset="-128"/>
          <a:cs typeface="ＭＳ Ｐゴシック" pitchFamily="-65" charset="-128"/>
        </a:defRPr>
      </a:lvl3pPr>
      <a:lvl4pPr algn="ctr" rtl="0" eaLnBrk="0" fontAlgn="base" hangingPunct="0">
        <a:spcBef>
          <a:spcPct val="0"/>
        </a:spcBef>
        <a:spcAft>
          <a:spcPct val="0"/>
        </a:spcAft>
        <a:defRPr sz="4000">
          <a:solidFill>
            <a:schemeClr val="tx2"/>
          </a:solidFill>
          <a:effectLst>
            <a:outerShdw blurRad="38100" dist="38100" dir="2700000" algn="tl">
              <a:srgbClr val="000000"/>
            </a:outerShdw>
          </a:effectLst>
          <a:latin typeface="Helvetica" pitchFamily="-107" charset="0"/>
          <a:ea typeface="ＭＳ Ｐゴシック" pitchFamily="-65" charset="-128"/>
          <a:cs typeface="ＭＳ Ｐゴシック" pitchFamily="-65" charset="-128"/>
        </a:defRPr>
      </a:lvl4pPr>
      <a:lvl5pPr algn="ctr" rtl="0" eaLnBrk="0" fontAlgn="base" hangingPunct="0">
        <a:spcBef>
          <a:spcPct val="0"/>
        </a:spcBef>
        <a:spcAft>
          <a:spcPct val="0"/>
        </a:spcAft>
        <a:defRPr sz="4000">
          <a:solidFill>
            <a:schemeClr val="tx2"/>
          </a:solidFill>
          <a:effectLst>
            <a:outerShdw blurRad="38100" dist="38100" dir="2700000" algn="tl">
              <a:srgbClr val="000000"/>
            </a:outerShdw>
          </a:effectLst>
          <a:latin typeface="Helvetica" pitchFamily="-107"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4000">
          <a:solidFill>
            <a:schemeClr val="tx2"/>
          </a:solidFill>
          <a:effectLst>
            <a:outerShdw blurRad="38100" dist="38100" dir="2700000" algn="tl">
              <a:srgbClr val="000000"/>
            </a:outerShdw>
          </a:effectLst>
          <a:latin typeface="Helvetica" pitchFamily="-107" charset="0"/>
        </a:defRPr>
      </a:lvl6pPr>
      <a:lvl7pPr marL="914400" algn="ctr" rtl="0" eaLnBrk="0" fontAlgn="base" hangingPunct="0">
        <a:spcBef>
          <a:spcPct val="0"/>
        </a:spcBef>
        <a:spcAft>
          <a:spcPct val="0"/>
        </a:spcAft>
        <a:defRPr sz="4000">
          <a:solidFill>
            <a:schemeClr val="tx2"/>
          </a:solidFill>
          <a:effectLst>
            <a:outerShdw blurRad="38100" dist="38100" dir="2700000" algn="tl">
              <a:srgbClr val="000000"/>
            </a:outerShdw>
          </a:effectLst>
          <a:latin typeface="Helvetica" pitchFamily="-107" charset="0"/>
        </a:defRPr>
      </a:lvl7pPr>
      <a:lvl8pPr marL="1371600" algn="ctr" rtl="0" eaLnBrk="0" fontAlgn="base" hangingPunct="0">
        <a:spcBef>
          <a:spcPct val="0"/>
        </a:spcBef>
        <a:spcAft>
          <a:spcPct val="0"/>
        </a:spcAft>
        <a:defRPr sz="4000">
          <a:solidFill>
            <a:schemeClr val="tx2"/>
          </a:solidFill>
          <a:effectLst>
            <a:outerShdw blurRad="38100" dist="38100" dir="2700000" algn="tl">
              <a:srgbClr val="000000"/>
            </a:outerShdw>
          </a:effectLst>
          <a:latin typeface="Helvetica" pitchFamily="-107" charset="0"/>
        </a:defRPr>
      </a:lvl8pPr>
      <a:lvl9pPr marL="1828800" algn="ctr" rtl="0" eaLnBrk="0" fontAlgn="base" hangingPunct="0">
        <a:spcBef>
          <a:spcPct val="0"/>
        </a:spcBef>
        <a:spcAft>
          <a:spcPct val="0"/>
        </a:spcAft>
        <a:defRPr sz="4000">
          <a:solidFill>
            <a:schemeClr val="tx2"/>
          </a:solidFill>
          <a:effectLst>
            <a:outerShdw blurRad="38100" dist="38100" dir="2700000" algn="tl">
              <a:srgbClr val="000000"/>
            </a:outerShdw>
          </a:effectLst>
          <a:latin typeface="Helvetica" pitchFamily="-107" charset="0"/>
        </a:defRPr>
      </a:lvl9pPr>
    </p:titleStyle>
    <p:bodyStyle>
      <a:lvl1pPr marL="342900" indent="-342900" algn="l" rtl="0" eaLnBrk="0" fontAlgn="base" hangingPunct="0">
        <a:spcBef>
          <a:spcPct val="20000"/>
        </a:spcBef>
        <a:spcAft>
          <a:spcPct val="0"/>
        </a:spcAft>
        <a:buClr>
          <a:schemeClr val="accent2"/>
        </a:buClr>
        <a:buSzPct val="75000"/>
        <a:buFont typeface="Monotype Sorts" pitchFamily="2" charset="2"/>
        <a:buChar char=""/>
        <a:defRPr sz="3200">
          <a:solidFill>
            <a:schemeClr val="tx1"/>
          </a:solidFill>
          <a:effectLst>
            <a:outerShdw blurRad="38100" dist="38100" dir="2700000" algn="tl">
              <a:srgbClr val="000000"/>
            </a:outerShdw>
          </a:effectLst>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lr>
          <a:schemeClr val="folHlink"/>
        </a:buClr>
        <a:buSzPct val="100000"/>
        <a:buChar char="»"/>
        <a:defRPr sz="2800">
          <a:solidFill>
            <a:schemeClr val="tx1"/>
          </a:solidFill>
          <a:effectLst>
            <a:outerShdw blurRad="38100" dist="38100" dir="2700000" algn="tl">
              <a:srgbClr val="000000"/>
            </a:outerShdw>
          </a:effectLst>
          <a:latin typeface="+mn-lt"/>
          <a:ea typeface="ＭＳ Ｐゴシック" pitchFamily="-107" charset="-128"/>
        </a:defRPr>
      </a:lvl2pPr>
      <a:lvl3pPr marL="1143000" indent="-228600" algn="l" rtl="0" eaLnBrk="0" fontAlgn="base" hangingPunct="0">
        <a:spcBef>
          <a:spcPct val="20000"/>
        </a:spcBef>
        <a:spcAft>
          <a:spcPct val="0"/>
        </a:spcAft>
        <a:buClr>
          <a:schemeClr val="tx1"/>
        </a:buClr>
        <a:buSzPct val="100000"/>
        <a:buChar char="–"/>
        <a:defRPr sz="2400">
          <a:solidFill>
            <a:schemeClr val="tx1"/>
          </a:solidFill>
          <a:effectLst>
            <a:outerShdw blurRad="38100" dist="38100" dir="2700000" algn="tl">
              <a:srgbClr val="000000"/>
            </a:outerShdw>
          </a:effectLst>
          <a:latin typeface="+mn-lt"/>
          <a:ea typeface="ＭＳ Ｐゴシック" pitchFamily="-107" charset="-128"/>
        </a:defRPr>
      </a:lvl3pPr>
      <a:lvl4pPr marL="1600200" indent="-228600" algn="l" rtl="0" eaLnBrk="0" fontAlgn="base" hangingPunct="0">
        <a:spcBef>
          <a:spcPct val="20000"/>
        </a:spcBef>
        <a:spcAft>
          <a:spcPct val="0"/>
        </a:spcAft>
        <a:buClr>
          <a:schemeClr val="accent2"/>
        </a:buClr>
        <a:buSzPct val="65000"/>
        <a:buFont typeface="Monotype Sorts" pitchFamily="2" charset="2"/>
        <a:buChar char=""/>
        <a:defRPr sz="2000">
          <a:solidFill>
            <a:schemeClr val="tx1"/>
          </a:solidFill>
          <a:effectLst>
            <a:outerShdw blurRad="38100" dist="38100" dir="2700000" algn="tl">
              <a:srgbClr val="000000"/>
            </a:outerShdw>
          </a:effectLst>
          <a:latin typeface="+mn-lt"/>
          <a:ea typeface="ＭＳ Ｐゴシック" pitchFamily="-107" charset="-128"/>
        </a:defRPr>
      </a:lvl4pPr>
      <a:lvl5pPr marL="2057400" indent="-228600" algn="l" rtl="0" eaLnBrk="0" fontAlgn="base" hangingPunct="0">
        <a:spcBef>
          <a:spcPct val="20000"/>
        </a:spcBef>
        <a:spcAft>
          <a:spcPct val="0"/>
        </a:spcAft>
        <a:buClr>
          <a:schemeClr val="folHlink"/>
        </a:buClr>
        <a:buSzPct val="100000"/>
        <a:buChar char="»"/>
        <a:defRPr sz="2000">
          <a:solidFill>
            <a:schemeClr val="tx1"/>
          </a:solidFill>
          <a:effectLst>
            <a:outerShdw blurRad="38100" dist="38100" dir="2700000" algn="tl">
              <a:srgbClr val="000000"/>
            </a:outerShdw>
          </a:effectLst>
          <a:latin typeface="+mn-lt"/>
          <a:ea typeface="ＭＳ Ｐゴシック" pitchFamily="-107" charset="-128"/>
        </a:defRPr>
      </a:lvl5pPr>
      <a:lvl6pPr marL="2514600" indent="-228600" algn="l" rtl="0" eaLnBrk="0" fontAlgn="base" hangingPunct="0">
        <a:spcBef>
          <a:spcPct val="20000"/>
        </a:spcBef>
        <a:spcAft>
          <a:spcPct val="0"/>
        </a:spcAft>
        <a:buClr>
          <a:schemeClr val="folHlink"/>
        </a:buClr>
        <a:buSzPct val="100000"/>
        <a:buChar char="»"/>
        <a:defRPr sz="2000">
          <a:solidFill>
            <a:schemeClr val="tx1"/>
          </a:solidFill>
          <a:effectLst>
            <a:outerShdw blurRad="38100" dist="38100" dir="2700000" algn="tl">
              <a:srgbClr val="000000"/>
            </a:outerShdw>
          </a:effectLst>
          <a:latin typeface="+mn-lt"/>
          <a:ea typeface="ＭＳ Ｐゴシック" pitchFamily="-107" charset="-128"/>
        </a:defRPr>
      </a:lvl6pPr>
      <a:lvl7pPr marL="2971800" indent="-228600" algn="l" rtl="0" eaLnBrk="0" fontAlgn="base" hangingPunct="0">
        <a:spcBef>
          <a:spcPct val="20000"/>
        </a:spcBef>
        <a:spcAft>
          <a:spcPct val="0"/>
        </a:spcAft>
        <a:buClr>
          <a:schemeClr val="folHlink"/>
        </a:buClr>
        <a:buSzPct val="100000"/>
        <a:buChar char="»"/>
        <a:defRPr sz="2000">
          <a:solidFill>
            <a:schemeClr val="tx1"/>
          </a:solidFill>
          <a:effectLst>
            <a:outerShdw blurRad="38100" dist="38100" dir="2700000" algn="tl">
              <a:srgbClr val="000000"/>
            </a:outerShdw>
          </a:effectLst>
          <a:latin typeface="+mn-lt"/>
          <a:ea typeface="ＭＳ Ｐゴシック" pitchFamily="-107" charset="-128"/>
        </a:defRPr>
      </a:lvl7pPr>
      <a:lvl8pPr marL="3429000" indent="-228600" algn="l" rtl="0" eaLnBrk="0" fontAlgn="base" hangingPunct="0">
        <a:spcBef>
          <a:spcPct val="20000"/>
        </a:spcBef>
        <a:spcAft>
          <a:spcPct val="0"/>
        </a:spcAft>
        <a:buClr>
          <a:schemeClr val="folHlink"/>
        </a:buClr>
        <a:buSzPct val="100000"/>
        <a:buChar char="»"/>
        <a:defRPr sz="2000">
          <a:solidFill>
            <a:schemeClr val="tx1"/>
          </a:solidFill>
          <a:effectLst>
            <a:outerShdw blurRad="38100" dist="38100" dir="2700000" algn="tl">
              <a:srgbClr val="000000"/>
            </a:outerShdw>
          </a:effectLst>
          <a:latin typeface="+mn-lt"/>
          <a:ea typeface="ＭＳ Ｐゴシック" pitchFamily="-107" charset="-128"/>
        </a:defRPr>
      </a:lvl8pPr>
      <a:lvl9pPr marL="3886200" indent="-228600" algn="l" rtl="0" eaLnBrk="0" fontAlgn="base" hangingPunct="0">
        <a:spcBef>
          <a:spcPct val="20000"/>
        </a:spcBef>
        <a:spcAft>
          <a:spcPct val="0"/>
        </a:spcAft>
        <a:buClr>
          <a:schemeClr val="folHlink"/>
        </a:buClr>
        <a:buSzPct val="100000"/>
        <a:buChar char="»"/>
        <a:defRPr sz="2000">
          <a:solidFill>
            <a:schemeClr val="tx1"/>
          </a:solidFill>
          <a:effectLst>
            <a:outerShdw blurRad="38100" dist="38100" dir="2700000" algn="tl">
              <a:srgbClr val="000000"/>
            </a:outerShdw>
          </a:effectLst>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1CEFF58-287F-00C6-79AE-84A835437596}"/>
              </a:ext>
            </a:extLst>
          </p:cNvPr>
          <p:cNvSpPr>
            <a:spLocks noGrp="1"/>
          </p:cNvSpPr>
          <p:nvPr>
            <p:ph type="title"/>
          </p:nvPr>
        </p:nvSpPr>
        <p:spPr>
          <a:xfrm>
            <a:off x="1176338" y="228600"/>
            <a:ext cx="8348662" cy="1616224"/>
          </a:xfrm>
        </p:spPr>
        <p:txBody>
          <a:bodyPr/>
          <a:lstStyle/>
          <a:p>
            <a:r>
              <a:rPr lang="en-AU" sz="2400" b="0" i="0" u="none" strike="noStrike" dirty="0">
                <a:effectLst/>
                <a:latin typeface="Helvetica Neue" panose="02000503000000020004" pitchFamily="2" charset="0"/>
              </a:rPr>
              <a:t>What did the emergence of the field of traumatic stress studies in the late 1970’s bring to a reckoning with the aftermath of World War II? </a:t>
            </a:r>
            <a:br>
              <a:rPr lang="en-AU" sz="4000" b="0" i="0" u="none" strike="noStrike" dirty="0">
                <a:effectLst/>
                <a:latin typeface="Helvetica Neue" panose="02000503000000020004" pitchFamily="2" charset="0"/>
              </a:rPr>
            </a:br>
            <a:endParaRPr lang="en-US" dirty="0"/>
          </a:p>
        </p:txBody>
      </p:sp>
      <p:sp>
        <p:nvSpPr>
          <p:cNvPr id="5" name="Content Placeholder 4">
            <a:extLst>
              <a:ext uri="{FF2B5EF4-FFF2-40B4-BE49-F238E27FC236}">
                <a16:creationId xmlns:a16="http://schemas.microsoft.com/office/drawing/2014/main" id="{438615B4-E0B3-0C56-5913-D60089AABD8C}"/>
              </a:ext>
            </a:extLst>
          </p:cNvPr>
          <p:cNvSpPr>
            <a:spLocks noGrp="1"/>
          </p:cNvSpPr>
          <p:nvPr>
            <p:ph idx="1"/>
          </p:nvPr>
        </p:nvSpPr>
        <p:spPr>
          <a:xfrm>
            <a:off x="762000" y="1700808"/>
            <a:ext cx="8918004" cy="4471392"/>
          </a:xfrm>
        </p:spPr>
        <p:txBody>
          <a:bodyPr/>
          <a:lstStyle/>
          <a:p>
            <a:r>
              <a:rPr lang="en-AU" sz="2400" b="0" i="0" u="none" strike="noStrike" dirty="0">
                <a:effectLst/>
                <a:latin typeface="Helvetica Neue" panose="02000503000000020004" pitchFamily="2" charset="0"/>
              </a:rPr>
              <a:t>It led to a voice and exploration of the language that could be given to the dreadful horror, suffering and loss. This brought a greater understanding of Australian veterans of that conflict. </a:t>
            </a:r>
          </a:p>
          <a:p>
            <a:r>
              <a:rPr lang="en-AU" sz="2400" b="0" i="0" u="none" strike="noStrike" dirty="0">
                <a:effectLst/>
                <a:latin typeface="Helvetica Neue" panose="02000503000000020004" pitchFamily="2" charset="0"/>
              </a:rPr>
              <a:t>It opened a new window of empathy for the refugees and migrants to Australia who had escaped from the bleak aftermath of the destruction that war had left in Europe. The silence was broken, and it uncovered new insights into the complex tapestry of Australian culture that World War II brought to our country</a:t>
            </a:r>
            <a:r>
              <a:rPr lang="en-AU" b="0" i="0" u="none" strike="noStrike" dirty="0">
                <a:effectLst/>
                <a:latin typeface="Helvetica Neue" panose="02000503000000020004" pitchFamily="2" charset="0"/>
              </a:rPr>
              <a:t>.</a:t>
            </a:r>
            <a:endParaRPr lang="en-US" dirty="0"/>
          </a:p>
        </p:txBody>
      </p:sp>
    </p:spTree>
    <p:extLst>
      <p:ext uri="{BB962C8B-B14F-4D97-AF65-F5344CB8AC3E}">
        <p14:creationId xmlns:p14="http://schemas.microsoft.com/office/powerpoint/2010/main" val="3621856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DA87951-1758-D17E-9E7C-CD8946717F22}"/>
              </a:ext>
            </a:extLst>
          </p:cNvPr>
          <p:cNvSpPr>
            <a:spLocks noGrp="1"/>
          </p:cNvSpPr>
          <p:nvPr>
            <p:ph type="title"/>
          </p:nvPr>
        </p:nvSpPr>
        <p:spPr/>
        <p:txBody>
          <a:bodyPr/>
          <a:lstStyle/>
          <a:p>
            <a:r>
              <a:rPr lang="en-US" dirty="0"/>
              <a:t>World War II and Australia</a:t>
            </a:r>
          </a:p>
        </p:txBody>
      </p:sp>
      <p:sp>
        <p:nvSpPr>
          <p:cNvPr id="5" name="Content Placeholder 4">
            <a:extLst>
              <a:ext uri="{FF2B5EF4-FFF2-40B4-BE49-F238E27FC236}">
                <a16:creationId xmlns:a16="http://schemas.microsoft.com/office/drawing/2014/main" id="{D57E7281-CA06-2B87-1B75-985614728561}"/>
              </a:ext>
            </a:extLst>
          </p:cNvPr>
          <p:cNvSpPr>
            <a:spLocks noGrp="1"/>
          </p:cNvSpPr>
          <p:nvPr>
            <p:ph idx="1"/>
          </p:nvPr>
        </p:nvSpPr>
        <p:spPr>
          <a:xfrm>
            <a:off x="762000" y="1905000"/>
            <a:ext cx="8557964" cy="4267200"/>
          </a:xfrm>
        </p:spPr>
        <p:txBody>
          <a:bodyPr/>
          <a:lstStyle/>
          <a:p>
            <a:r>
              <a:rPr lang="en-AU" sz="2400" b="0" i="0" u="none" strike="noStrike" dirty="0">
                <a:effectLst/>
                <a:latin typeface="Helvetica Neue" panose="02000503000000020004" pitchFamily="2" charset="0"/>
              </a:rPr>
              <a:t>More recently the traumatization from World War II is no longer felt collectively to the same degree. It has become more part of individual identity, and this has driven a retreat into a sense of ethnic victimization and enlivened past hatreds between migrants of different nationalities and cultures. </a:t>
            </a:r>
          </a:p>
          <a:p>
            <a:r>
              <a:rPr lang="en-AU" sz="2400" b="0" i="0" u="none" strike="noStrike" dirty="0">
                <a:effectLst/>
                <a:latin typeface="Helvetica Neue" panose="02000503000000020004" pitchFamily="2" charset="0"/>
              </a:rPr>
              <a:t>Hence focusing on the traumatic past, which the PTSD field has brought, can be a two-edged sword, particularly when history is used selectively. Australia is a multiethnic country that is now having to face these challenges of the aftermath of World War II. I am sure this is not unique to our country.</a:t>
            </a:r>
            <a:endParaRPr lang="en-US" sz="2400" dirty="0"/>
          </a:p>
        </p:txBody>
      </p:sp>
    </p:spTree>
    <p:extLst>
      <p:ext uri="{BB962C8B-B14F-4D97-AF65-F5344CB8AC3E}">
        <p14:creationId xmlns:p14="http://schemas.microsoft.com/office/powerpoint/2010/main" val="4243841978"/>
      </p:ext>
    </p:extLst>
  </p:cSld>
  <p:clrMapOvr>
    <a:masterClrMapping/>
  </p:clrMapOvr>
</p:sld>
</file>

<file path=ppt/theme/theme1.xml><?xml version="1.0" encoding="utf-8"?>
<a:theme xmlns:a="http://schemas.openxmlformats.org/drawingml/2006/main" name="untitled 1">
  <a:themeElements>
    <a:clrScheme name="">
      <a:dk1>
        <a:srgbClr val="000000"/>
      </a:dk1>
      <a:lt1>
        <a:srgbClr val="FFFFFF"/>
      </a:lt1>
      <a:dk2>
        <a:srgbClr val="063DE8"/>
      </a:dk2>
      <a:lt2>
        <a:srgbClr val="FAFD00"/>
      </a:lt2>
      <a:accent1>
        <a:srgbClr val="DC0081"/>
      </a:accent1>
      <a:accent2>
        <a:srgbClr val="FAFD00"/>
      </a:accent2>
      <a:accent3>
        <a:srgbClr val="AAAFF2"/>
      </a:accent3>
      <a:accent4>
        <a:srgbClr val="DADADA"/>
      </a:accent4>
      <a:accent5>
        <a:srgbClr val="EBAAC1"/>
      </a:accent5>
      <a:accent6>
        <a:srgbClr val="E3E500"/>
      </a:accent6>
      <a:hlink>
        <a:srgbClr val="FE9B03"/>
      </a:hlink>
      <a:folHlink>
        <a:srgbClr val="FAFD00"/>
      </a:folHlink>
    </a:clrScheme>
    <a:fontScheme name="untitled 1">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2400" b="1" i="0" u="none" strike="noStrike" cap="none" normalizeH="0" baseline="0">
            <a:ln>
              <a:noFill/>
            </a:ln>
            <a:solidFill>
              <a:schemeClr val="tx1"/>
            </a:solidFill>
            <a:effectLst>
              <a:outerShdw blurRad="38100" dist="38100" dir="2700000" algn="tl">
                <a:srgbClr val="000000">
                  <a:alpha val="43137"/>
                </a:srgbClr>
              </a:outerShdw>
            </a:effectLst>
            <a:latin typeface="Helvetica" pitchFamily="-107"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2400" b="1" i="0" u="none" strike="noStrike" cap="none" normalizeH="0" baseline="0">
            <a:ln>
              <a:noFill/>
            </a:ln>
            <a:solidFill>
              <a:schemeClr val="tx1"/>
            </a:solidFill>
            <a:effectLst>
              <a:outerShdw blurRad="38100" dist="38100" dir="2700000" algn="tl">
                <a:srgbClr val="000000">
                  <a:alpha val="43137"/>
                </a:srgbClr>
              </a:outerShdw>
            </a:effectLst>
            <a:latin typeface="Helvetica" pitchFamily="-107" charset="0"/>
          </a:defRPr>
        </a:defPPr>
      </a:lstStyle>
    </a:lnDef>
  </a:objectDefaults>
  <a:extraClrSchemeLst>
    <a:extraClrScheme>
      <a:clrScheme name="untitled 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ntitled 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ntitled 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ntitled 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ntitled 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ntitled 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ntitled 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PM 7200:Microsoft Office:Microsoft PowerPoint 4:Templates:On Screen &amp; 35mm Slides:dbllines.ppt - Double Lines</Template>
  <TotalTime>62553</TotalTime>
  <Pages>37</Pages>
  <Words>235</Words>
  <Application>Microsoft Macintosh PowerPoint</Application>
  <PresentationFormat>35 mm Slides</PresentationFormat>
  <Paragraphs>6</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Helvetica</vt:lpstr>
      <vt:lpstr>ＭＳ Ｐゴシック</vt:lpstr>
      <vt:lpstr>Arial</vt:lpstr>
      <vt:lpstr>Monotype Sorts</vt:lpstr>
      <vt:lpstr>untitled 1</vt:lpstr>
      <vt:lpstr>What did the emergence of the field of traumatic stress studies in the late 1970’s bring to a reckoning with the aftermath of World War II?  </vt:lpstr>
      <vt:lpstr>World War II and Australia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  MASTER COPY</dc:title>
  <dc:subject/>
  <dc:creator>Dept. of Psychiatry</dc:creator>
  <cp:keywords/>
  <dc:description/>
  <cp:lastModifiedBy>Alexander McFarlane</cp:lastModifiedBy>
  <cp:revision>242</cp:revision>
  <cp:lastPrinted>2009-04-22T19:24:48Z</cp:lastPrinted>
  <dcterms:created xsi:type="dcterms:W3CDTF">2014-08-25T05:36:39Z</dcterms:created>
  <dcterms:modified xsi:type="dcterms:W3CDTF">2025-05-12T08:03:00Z</dcterms:modified>
</cp:coreProperties>
</file>